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A6B88-419F-4AF8-AE85-299F5A278D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32751F-CD82-4E8F-8DB9-FCBBB2F49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7FCD2-0640-47B6-B246-8CFA24D52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AEB81-3AD0-47BF-B61D-868EB0A1F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C9987-7544-40BD-8605-2898197F1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434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73890-C8FF-4384-8FB4-452B17141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17ACC7-79C9-445D-8762-0083B14065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895FC-F841-4745-A9A7-24FAE973E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CC57C-0A01-4864-90D5-A08C5BCA2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4DA31-1238-4A9C-A3F6-82698FFEE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6062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7A6B87-32F5-4048-8FAA-E7C8DC78B4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FB1158-09B7-4531-9E72-B9173C070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731C0-656D-41E6-8F18-50C3269D2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9B458-3757-4D3E-B5BB-CB248BC52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AB75C-2C71-44C5-BEAD-E14A277C3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5442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3A1C8-E430-47D2-B99F-330E7B5A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F0E2C-1186-41CA-AC54-BB7DC4D7D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8A356-809C-49DE-BFC2-1C59F6B8E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001B2-36A1-4CC4-B39F-C847A01C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B45C-20DF-4658-B933-DD76B0BC4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6989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854C6-6F63-4BCC-B18C-1E1EF03EF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F6A68-AC03-489E-99A1-36D19BDEFD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5C0EF-0B0C-4419-A9ED-1377EC476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7E233-333E-43CE-8C91-06AC14A87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05356-1FE4-4F41-AB1E-5A4BB62B4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775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67159-A430-4116-8E2F-C72AEABC9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20F27-A0C1-4E7E-8764-D6DCA560EE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A0C09E-F241-447C-A377-DFA10F6570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1F8611-01F4-4B26-B139-10AF0080D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FA794-F5F0-4E2A-8228-E86676E4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05475-9B26-481C-A809-2667F605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9075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0E661-2E8C-475B-BD70-42E83E33E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7CE15-74C6-4A19-BCF2-C0EF0E1A3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3255EC-8D8F-4EA7-94CE-7073D7905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6105E8-416C-4983-B336-2C631DFE70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060489-5D53-47B4-A9A1-78DA8494F1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8DCB99-FAF3-42ED-8507-11FC75212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8671BA-CADE-4A85-8CD4-E8B70CEEF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2B0155-A411-4A57-B59A-9D4AE1DE8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026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B22E2-E36D-441B-B32C-2735C74E0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5B58D4-24BA-438F-A53A-D85A01E41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F10401-6A6A-40C9-BC63-B7F66971B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B7469D-795F-4097-879C-0C9580EA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1480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83587B-73BB-45F1-9C0F-003BD3491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8500E0-B687-47D5-9F3E-12C02DC85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2580E0-B23F-447F-899A-48EFD14A4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4593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84F17-8B07-434A-94AC-87F0DCD6B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2576C-9D68-47EA-A526-D6D1146BB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8AACB-82F8-48CF-A762-83714CB89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E357EE-0A08-4E0F-B235-3522BC298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D8E706-DA13-424D-81C0-6D6095267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3D5440-07EB-4141-A616-2CAEF89C0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63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A7F92-E6A7-415D-89EA-1767404A3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99D2A8-5B66-4F21-B962-D75CBC277F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E0CF3C-2C97-4DDE-95F4-122173366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40DC60-1692-4BBF-8627-F97A521EC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0C7C-E9BC-4EB6-BBD6-6533C33CC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BBC58-43EF-4403-B13B-E234CBAA0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BA5DD2-858D-4E48-8B63-3468E6391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84E02-A563-4681-92B1-7A86A388C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39C37-B631-409A-B8A6-56AC7A7261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ECC7C-DB29-4037-9553-7681F139000F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FC251-4065-4F53-81D6-C1E807E191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23E0E-32EF-4238-9B41-B3EE6F9A0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89B16-298F-448B-A5FB-6C06D0A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009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3DAD9-0FE1-47BA-A51A-22DAE0008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VISUALIZING THE POPULATION OF COUNTRIES OVER PAST 50 YEARS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674C3-1EA0-4420-A728-57E41B0C7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Built an animated graph in Tableau to analyze the development of population around world for different countries</a:t>
            </a:r>
            <a:endParaRPr lang="en-IN" dirty="0"/>
          </a:p>
          <a:p>
            <a:r>
              <a:rPr lang="en-IN" dirty="0"/>
              <a:t>It shows overall trends in terms of fertility, life expectancy and population</a:t>
            </a:r>
          </a:p>
        </p:txBody>
      </p:sp>
    </p:spTree>
    <p:extLst>
      <p:ext uri="{BB962C8B-B14F-4D97-AF65-F5344CB8AC3E}">
        <p14:creationId xmlns:p14="http://schemas.microsoft.com/office/powerpoint/2010/main" val="3866850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F0F03FA0-28D3-4D38-AA92-99A77FE01B66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r="66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0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C1099-92C0-4EC4-AD3E-DD6E7CFC83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E04DF-CC06-43D8-BA4E-6270CF77FC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338E1896-215C-49DA-B37A-3B71ED665A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10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70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2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39</Words>
  <Application>Microsoft Office PowerPoint</Application>
  <PresentationFormat>Widescreen</PresentationFormat>
  <Paragraphs>3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VISUALIZING THE POPULATION OF COUNTRIES OVER PAST 50 YEARS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THE POPULATION OF COUNTRIES OVER PAST 50 YEARS</dc:title>
  <dc:creator>pratik gala</dc:creator>
  <cp:lastModifiedBy>pratik gala</cp:lastModifiedBy>
  <cp:revision>1</cp:revision>
  <dcterms:created xsi:type="dcterms:W3CDTF">2019-01-08T15:01:30Z</dcterms:created>
  <dcterms:modified xsi:type="dcterms:W3CDTF">2019-01-08T15:08:25Z</dcterms:modified>
</cp:coreProperties>
</file>

<file path=docProps/thumbnail.jpeg>
</file>